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56888"/>
  <p:notesSz cx="6858000" cy="9144000"/>
  <p:defaultTextStyle>
    <a:defPPr>
      <a:defRPr lang="fr-FR"/>
    </a:defPPr>
    <a:lvl1pPr marL="0" algn="l" defTabSz="104095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20476" algn="l" defTabSz="104095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40953" algn="l" defTabSz="104095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61429" algn="l" defTabSz="104095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81906" algn="l" defTabSz="104095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602382" algn="l" defTabSz="104095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122859" algn="l" defTabSz="104095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43335" algn="l" defTabSz="104095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63812" algn="l" defTabSz="104095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5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8" d="100"/>
          <a:sy n="98" d="100"/>
        </p:scale>
        <p:origin x="1062" y="-996"/>
      </p:cViewPr>
      <p:guideLst>
        <p:guide orient="horz" pos="3357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10545"/>
            <a:ext cx="6427074" cy="228432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38903"/>
            <a:ext cx="5292884" cy="27234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0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0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1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2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2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3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3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FDC7-9802-4301-A611-B2314B2B3526}" type="datetimeFigureOut">
              <a:rPr lang="fr-FR" smtClean="0"/>
              <a:t>02/02/2015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993C-79DC-4F06-A223-7D80511ED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226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FDC7-9802-4301-A611-B2314B2B3526}" type="datetimeFigureOut">
              <a:rPr lang="fr-FR" smtClean="0"/>
              <a:t>02/02/2015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993C-79DC-4F06-A223-7D80511ED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386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81916" y="426771"/>
            <a:ext cx="1701284" cy="909289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8063" y="426771"/>
            <a:ext cx="4977831" cy="909289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FDC7-9802-4301-A611-B2314B2B3526}" type="datetimeFigureOut">
              <a:rPr lang="fr-FR" smtClean="0"/>
              <a:t>02/02/2015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993C-79DC-4F06-A223-7D80511ED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7176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FDC7-9802-4301-A611-B2314B2B3526}" type="datetimeFigureOut">
              <a:rPr lang="fr-FR" smtClean="0"/>
              <a:t>02/02/2015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993C-79DC-4F06-A223-7D80511ED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157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48038"/>
            <a:ext cx="6427074" cy="2116576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16845"/>
            <a:ext cx="6427074" cy="233119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047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409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14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19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23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28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33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38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FDC7-9802-4301-A611-B2314B2B3526}" type="datetimeFigureOut">
              <a:rPr lang="fr-FR" smtClean="0"/>
              <a:t>02/02/2015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993C-79DC-4F06-A223-7D80511ED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0411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8063" y="2486609"/>
            <a:ext cx="3339558" cy="70330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3642" y="2486609"/>
            <a:ext cx="3339558" cy="70330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FDC7-9802-4301-A611-B2314B2B3526}" type="datetimeFigureOut">
              <a:rPr lang="fr-FR" smtClean="0"/>
              <a:t>02/02/2015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993C-79DC-4F06-A223-7D80511ED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8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85466"/>
            <a:ext cx="3340871" cy="99414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76" indent="0">
              <a:buNone/>
              <a:defRPr sz="2300" b="1"/>
            </a:lvl2pPr>
            <a:lvl3pPr marL="1040953" indent="0">
              <a:buNone/>
              <a:defRPr sz="2000" b="1"/>
            </a:lvl3pPr>
            <a:lvl4pPr marL="1561429" indent="0">
              <a:buNone/>
              <a:defRPr sz="1800" b="1"/>
            </a:lvl4pPr>
            <a:lvl5pPr marL="2081906" indent="0">
              <a:buNone/>
              <a:defRPr sz="1800" b="1"/>
            </a:lvl5pPr>
            <a:lvl6pPr marL="2602382" indent="0">
              <a:buNone/>
              <a:defRPr sz="1800" b="1"/>
            </a:lvl6pPr>
            <a:lvl7pPr marL="3122859" indent="0">
              <a:buNone/>
              <a:defRPr sz="1800" b="1"/>
            </a:lvl7pPr>
            <a:lvl8pPr marL="3643335" indent="0">
              <a:buNone/>
              <a:defRPr sz="1800" b="1"/>
            </a:lvl8pPr>
            <a:lvl9pPr marL="4163812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79614"/>
            <a:ext cx="3340871" cy="61400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85466"/>
            <a:ext cx="3342183" cy="99414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76" indent="0">
              <a:buNone/>
              <a:defRPr sz="2300" b="1"/>
            </a:lvl2pPr>
            <a:lvl3pPr marL="1040953" indent="0">
              <a:buNone/>
              <a:defRPr sz="2000" b="1"/>
            </a:lvl3pPr>
            <a:lvl4pPr marL="1561429" indent="0">
              <a:buNone/>
              <a:defRPr sz="1800" b="1"/>
            </a:lvl4pPr>
            <a:lvl5pPr marL="2081906" indent="0">
              <a:buNone/>
              <a:defRPr sz="1800" b="1"/>
            </a:lvl5pPr>
            <a:lvl6pPr marL="2602382" indent="0">
              <a:buNone/>
              <a:defRPr sz="1800" b="1"/>
            </a:lvl6pPr>
            <a:lvl7pPr marL="3122859" indent="0">
              <a:buNone/>
              <a:defRPr sz="1800" b="1"/>
            </a:lvl7pPr>
            <a:lvl8pPr marL="3643335" indent="0">
              <a:buNone/>
              <a:defRPr sz="1800" b="1"/>
            </a:lvl8pPr>
            <a:lvl9pPr marL="4163812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79614"/>
            <a:ext cx="3342183" cy="61400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FDC7-9802-4301-A611-B2314B2B3526}" type="datetimeFigureOut">
              <a:rPr lang="fr-FR" smtClean="0"/>
              <a:t>02/02/2015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993C-79DC-4F06-A223-7D80511ED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21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FDC7-9802-4301-A611-B2314B2B3526}" type="datetimeFigureOut">
              <a:rPr lang="fr-FR" smtClean="0"/>
              <a:t>02/02/2015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993C-79DC-4F06-A223-7D80511ED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24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FDC7-9802-4301-A611-B2314B2B3526}" type="datetimeFigureOut">
              <a:rPr lang="fr-FR" smtClean="0"/>
              <a:t>02/02/2015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993C-79DC-4F06-A223-7D80511ED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434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4303"/>
            <a:ext cx="2487604" cy="180575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4303"/>
            <a:ext cx="4226957" cy="9095359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0053"/>
            <a:ext cx="2487604" cy="7289609"/>
          </a:xfrm>
        </p:spPr>
        <p:txBody>
          <a:bodyPr/>
          <a:lstStyle>
            <a:lvl1pPr marL="0" indent="0">
              <a:buNone/>
              <a:defRPr sz="1600"/>
            </a:lvl1pPr>
            <a:lvl2pPr marL="520476" indent="0">
              <a:buNone/>
              <a:defRPr sz="1400"/>
            </a:lvl2pPr>
            <a:lvl3pPr marL="1040953" indent="0">
              <a:buNone/>
              <a:defRPr sz="1100"/>
            </a:lvl3pPr>
            <a:lvl4pPr marL="1561429" indent="0">
              <a:buNone/>
              <a:defRPr sz="1000"/>
            </a:lvl4pPr>
            <a:lvl5pPr marL="2081906" indent="0">
              <a:buNone/>
              <a:defRPr sz="1000"/>
            </a:lvl5pPr>
            <a:lvl6pPr marL="2602382" indent="0">
              <a:buNone/>
              <a:defRPr sz="1000"/>
            </a:lvl6pPr>
            <a:lvl7pPr marL="3122859" indent="0">
              <a:buNone/>
              <a:defRPr sz="1000"/>
            </a:lvl7pPr>
            <a:lvl8pPr marL="3643335" indent="0">
              <a:buNone/>
              <a:defRPr sz="1000"/>
            </a:lvl8pPr>
            <a:lvl9pPr marL="4163812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FDC7-9802-4301-A611-B2314B2B3526}" type="datetimeFigureOut">
              <a:rPr lang="fr-FR" smtClean="0"/>
              <a:t>02/02/2015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993C-79DC-4F06-A223-7D80511ED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872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59822"/>
            <a:ext cx="4536758" cy="88067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2212"/>
            <a:ext cx="4536758" cy="6394133"/>
          </a:xfrm>
        </p:spPr>
        <p:txBody>
          <a:bodyPr/>
          <a:lstStyle>
            <a:lvl1pPr marL="0" indent="0">
              <a:buNone/>
              <a:defRPr sz="3600"/>
            </a:lvl1pPr>
            <a:lvl2pPr marL="520476" indent="0">
              <a:buNone/>
              <a:defRPr sz="3200"/>
            </a:lvl2pPr>
            <a:lvl3pPr marL="1040953" indent="0">
              <a:buNone/>
              <a:defRPr sz="2700"/>
            </a:lvl3pPr>
            <a:lvl4pPr marL="1561429" indent="0">
              <a:buNone/>
              <a:defRPr sz="2300"/>
            </a:lvl4pPr>
            <a:lvl5pPr marL="2081906" indent="0">
              <a:buNone/>
              <a:defRPr sz="2300"/>
            </a:lvl5pPr>
            <a:lvl6pPr marL="2602382" indent="0">
              <a:buNone/>
              <a:defRPr sz="2300"/>
            </a:lvl6pPr>
            <a:lvl7pPr marL="3122859" indent="0">
              <a:buNone/>
              <a:defRPr sz="2300"/>
            </a:lvl7pPr>
            <a:lvl8pPr marL="3643335" indent="0">
              <a:buNone/>
              <a:defRPr sz="2300"/>
            </a:lvl8pPr>
            <a:lvl9pPr marL="4163812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40497"/>
            <a:ext cx="4536758" cy="1250703"/>
          </a:xfrm>
        </p:spPr>
        <p:txBody>
          <a:bodyPr/>
          <a:lstStyle>
            <a:lvl1pPr marL="0" indent="0">
              <a:buNone/>
              <a:defRPr sz="1600"/>
            </a:lvl1pPr>
            <a:lvl2pPr marL="520476" indent="0">
              <a:buNone/>
              <a:defRPr sz="1400"/>
            </a:lvl2pPr>
            <a:lvl3pPr marL="1040953" indent="0">
              <a:buNone/>
              <a:defRPr sz="1100"/>
            </a:lvl3pPr>
            <a:lvl4pPr marL="1561429" indent="0">
              <a:buNone/>
              <a:defRPr sz="1000"/>
            </a:lvl4pPr>
            <a:lvl5pPr marL="2081906" indent="0">
              <a:buNone/>
              <a:defRPr sz="1000"/>
            </a:lvl5pPr>
            <a:lvl6pPr marL="2602382" indent="0">
              <a:buNone/>
              <a:defRPr sz="1000"/>
            </a:lvl6pPr>
            <a:lvl7pPr marL="3122859" indent="0">
              <a:buNone/>
              <a:defRPr sz="1000"/>
            </a:lvl7pPr>
            <a:lvl8pPr marL="3643335" indent="0">
              <a:buNone/>
              <a:defRPr sz="1000"/>
            </a:lvl8pPr>
            <a:lvl9pPr marL="4163812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FDC7-9802-4301-A611-B2314B2B3526}" type="datetimeFigureOut">
              <a:rPr lang="fr-FR" smtClean="0"/>
              <a:t>02/02/2015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993C-79DC-4F06-A223-7D80511ED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9234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6770"/>
            <a:ext cx="6805137" cy="1776148"/>
          </a:xfrm>
          <a:prstGeom prst="rect">
            <a:avLst/>
          </a:prstGeom>
        </p:spPr>
        <p:txBody>
          <a:bodyPr vert="horz" lIns="104095" tIns="52048" rIns="104095" bIns="52048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86609"/>
            <a:ext cx="6805137" cy="7033053"/>
          </a:xfrm>
          <a:prstGeom prst="rect">
            <a:avLst/>
          </a:prstGeom>
        </p:spPr>
        <p:txBody>
          <a:bodyPr vert="horz" lIns="104095" tIns="52048" rIns="104095" bIns="52048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877358"/>
            <a:ext cx="1764295" cy="567380"/>
          </a:xfrm>
          <a:prstGeom prst="rect">
            <a:avLst/>
          </a:prstGeom>
        </p:spPr>
        <p:txBody>
          <a:bodyPr vert="horz" lIns="104095" tIns="52048" rIns="104095" bIns="52048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7FDC7-9802-4301-A611-B2314B2B3526}" type="datetimeFigureOut">
              <a:rPr lang="fr-FR" smtClean="0"/>
              <a:t>02/02/2015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877358"/>
            <a:ext cx="2394400" cy="567380"/>
          </a:xfrm>
          <a:prstGeom prst="rect">
            <a:avLst/>
          </a:prstGeom>
        </p:spPr>
        <p:txBody>
          <a:bodyPr vert="horz" lIns="104095" tIns="52048" rIns="104095" bIns="52048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877358"/>
            <a:ext cx="1764295" cy="567380"/>
          </a:xfrm>
          <a:prstGeom prst="rect">
            <a:avLst/>
          </a:prstGeom>
        </p:spPr>
        <p:txBody>
          <a:bodyPr vert="horz" lIns="104095" tIns="52048" rIns="104095" bIns="52048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7993C-79DC-4F06-A223-7D80511ED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70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0953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0357" indent="-390357" algn="l" defTabSz="104095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5774" indent="-325298" algn="l" defTabSz="1040953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1191" indent="-260238" algn="l" defTabSz="104095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1668" indent="-260238" algn="l" defTabSz="1040953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2144" indent="-260238" algn="l" defTabSz="1040953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2621" indent="-260238" algn="l" defTabSz="104095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3097" indent="-260238" algn="l" defTabSz="104095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3574" indent="-260238" algn="l" defTabSz="104095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4050" indent="-260238" algn="l" defTabSz="104095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095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0476" algn="l" defTabSz="104095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40953" algn="l" defTabSz="104095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429" algn="l" defTabSz="104095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81906" algn="l" defTabSz="104095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02382" algn="l" defTabSz="104095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22859" algn="l" defTabSz="104095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43335" algn="l" defTabSz="104095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63812" algn="l" defTabSz="104095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nwpsy@hotmail.fr" TargetMode="External"/><Relationship Id="rId2" Type="http://schemas.openxmlformats.org/officeDocument/2006/relationships/hyperlink" Target="mailto:audrey.delagrange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7985" y="2810790"/>
            <a:ext cx="7145294" cy="7637944"/>
          </a:xfrm>
          <a:prstGeom prst="rect">
            <a:avLst/>
          </a:prstGeom>
          <a:noFill/>
        </p:spPr>
        <p:txBody>
          <a:bodyPr wrap="square" lIns="104095" tIns="52048" rIns="104095" bIns="52048" rtlCol="0">
            <a:spAutoFit/>
          </a:bodyPr>
          <a:lstStyle/>
          <a:p>
            <a:pPr algn="ctr"/>
            <a:endParaRPr lang="fr-FR" sz="13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1200"/>
              </a:spcBef>
            </a:pPr>
            <a:r>
              <a:rPr lang="fr-F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JOURNEE DECOUVERTE </a:t>
            </a:r>
          </a:p>
          <a:p>
            <a:pPr algn="ctr">
              <a:spcBef>
                <a:spcPts val="1200"/>
              </a:spcBef>
            </a:pPr>
            <a:r>
              <a:rPr lang="fr-F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du RÊVE EVEILLE </a:t>
            </a:r>
            <a:r>
              <a:rPr lang="fr-F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LIBRE</a:t>
            </a:r>
            <a:endParaRPr lang="fr-FR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1200"/>
              </a:spcBef>
            </a:pPr>
            <a:r>
              <a:rPr lang="fr-F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DIMANCHE 1</a:t>
            </a:r>
            <a:r>
              <a:rPr lang="fr-FR" b="1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fr-F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MARS 2015 de </a:t>
            </a:r>
            <a:r>
              <a:rPr lang="fr-F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 H à 17 </a:t>
            </a:r>
            <a:r>
              <a:rPr lang="fr-F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  <a:p>
            <a:pPr algn="ctr">
              <a:spcBef>
                <a:spcPts val="1200"/>
              </a:spcBef>
            </a:pPr>
            <a:r>
              <a:rPr lang="fr-F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MONTPELLIER</a:t>
            </a:r>
            <a:endParaRPr lang="fr-F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1200"/>
              </a:spcBef>
            </a:pP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-18097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Découvrez </a:t>
            </a:r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langage symbolique </a:t>
            </a:r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la </a:t>
            </a: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dynamique </a:t>
            </a:r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d’un Rêve Eveillé Libre.</a:t>
            </a:r>
            <a:endParaRPr lang="fr-F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6022" indent="-206022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Découvrez l’Anima</a:t>
            </a: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l’Animus et leur « travail » (inspiration Jungienne</a:t>
            </a:r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la </a:t>
            </a: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mise en scène du C</a:t>
            </a:r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omplexe d’Œdipe </a:t>
            </a: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son évolution dans une cure de REL (inspiration </a:t>
            </a:r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Freudienne).</a:t>
            </a:r>
          </a:p>
          <a:p>
            <a:pPr marL="206022" indent="-206022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Découvrez </a:t>
            </a: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comment ces symboles produits par le </a:t>
            </a:r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 sont </a:t>
            </a: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ressentis, </a:t>
            </a:r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exprimés, comment </a:t>
            </a: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ils « balisent » notre trajet de vie, « travaillent » avec nous, en nous, pour notre </a:t>
            </a:r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épanouissement et notre réalisation / individuation. Comment ils permettent </a:t>
            </a: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prise de conscience de notre fonctionnement psychologique profond et </a:t>
            </a:r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inconscient.</a:t>
            </a: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fr-FR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cours de cette journée</a:t>
            </a:r>
          </a:p>
          <a:p>
            <a:pPr marL="206022" indent="-206022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Vous écouterez des </a:t>
            </a:r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Rêves Eveillés Libres </a:t>
            </a: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(enregistrés </a:t>
            </a:r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 retranscris au </a:t>
            </a: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 de séances</a:t>
            </a:r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participerez à l'identification des </a:t>
            </a:r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symboles.</a:t>
            </a:r>
            <a:endParaRPr lang="fr-F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6022" indent="-206022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Vous </a:t>
            </a:r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expérimenterez vous-même le Rêve Eveillé Libre et </a:t>
            </a:r>
            <a:r>
              <a:rPr lang="fr-FR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serez </a:t>
            </a:r>
            <a:r>
              <a:rPr lang="fr-FR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guidé </a:t>
            </a:r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dans sa compréhension.</a:t>
            </a:r>
          </a:p>
          <a:p>
            <a:pPr>
              <a:spcBef>
                <a:spcPts val="600"/>
              </a:spcBef>
            </a:pPr>
            <a:endParaRPr lang="fr-F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1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Lieu : 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M-Yoga, 11 Avenue de Lodève, 34000 MONTPELLIER</a:t>
            </a:r>
          </a:p>
          <a:p>
            <a:pPr>
              <a:lnSpc>
                <a:spcPct val="150000"/>
              </a:lnSpc>
            </a:pPr>
            <a:r>
              <a:rPr lang="fr-FR" sz="1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Frais </a:t>
            </a:r>
            <a:r>
              <a:rPr lang="fr-F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participation </a:t>
            </a:r>
            <a:r>
              <a:rPr lang="fr-F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0 € (signaler si difficultés financières)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 et inscription : </a:t>
            </a:r>
            <a:endParaRPr lang="fr-FR" sz="1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Audrey 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Grange – 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audrey.delagrange@gmail.com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Marie-Noëlle </a:t>
            </a:r>
            <a:r>
              <a:rPr lang="fr-F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Willaime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mnwpsy@hotmail.fr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- 04 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67 58 48 54</a:t>
            </a:r>
          </a:p>
        </p:txBody>
      </p:sp>
    </p:spTree>
    <p:extLst>
      <p:ext uri="{BB962C8B-B14F-4D97-AF65-F5344CB8AC3E}">
        <p14:creationId xmlns:p14="http://schemas.microsoft.com/office/powerpoint/2010/main" val="23544728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18</Words>
  <Application>Microsoft Office PowerPoint</Application>
  <PresentationFormat>Personnalisé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Thème Office</vt:lpstr>
      <vt:lpstr>Présentation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BERNOU</dc:creator>
  <cp:lastModifiedBy>audrey delagrange</cp:lastModifiedBy>
  <cp:revision>16</cp:revision>
  <dcterms:created xsi:type="dcterms:W3CDTF">2013-10-28T08:09:32Z</dcterms:created>
  <dcterms:modified xsi:type="dcterms:W3CDTF">2015-02-02T13:33:55Z</dcterms:modified>
</cp:coreProperties>
</file>